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/>
    <p:restoredTop sz="94265"/>
  </p:normalViewPr>
  <p:slideViewPr>
    <p:cSldViewPr snapToGrid="0" snapToObjects="1">
      <p:cViewPr>
        <p:scale>
          <a:sx n="74" d="100"/>
          <a:sy n="74" d="100"/>
        </p:scale>
        <p:origin x="-54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052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“Progettare e valutare per competenze”, USR Lombardia: formazione 25/11/16-16/12/16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Pubblicazione dei materiali</a:t>
            </a:r>
          </a:p>
          <a:p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Per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 responsabili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dei compiti autentici sperimentati o in sperimentazione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0825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visionare i singoli interventi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 smtClean="0"/>
              <a:t>COLLEGARSI AL SITO DELL’USR LOMBARDIA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SELEZIONARE NELLA BARRA IN ALTO LA VOCE: “AREE TEMATICHE”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SELEZIONARE NEL MENU “NAVIGA IN AREE TEMATICHE” (ELENCO A SX) LA VOCE “DIDATTICA PER COMPETENZE”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SELEZIONARE NEL MENU ”NAVIGA IN DIDATTICA PER COMPETENZE” (RIQUADRO PICCOLO A DX) LA VOCE “MATERIALI SEMINARI REGIONALI 2016”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18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Documenti consigliati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CRISTANINI, “PROGETTARE IL CURRICOLO PER COMPETENZE. INSEGNARE PER SVILUPPARE LE COMPETENZE. VALUTARE E CERTIFICARE LE COMPETENZE”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&gt; ABC, INDICAZIONI SEGUITE PER CURRICOLO</a:t>
            </a:r>
            <a:endParaRPr lang="is-I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s-IS" dirty="0" smtClean="0"/>
              <a:t>CASTOLDI, “ELABORAZIONE UNITÀ DI APPRENDIMENTO” </a:t>
            </a:r>
            <a:r>
              <a:rPr lang="is-IS" dirty="0" smtClean="0">
                <a:solidFill>
                  <a:schemeClr val="accent1">
                    <a:lumMod val="75000"/>
                  </a:schemeClr>
                </a:solidFill>
              </a:rPr>
              <a:t>&gt; OPERATIVO (ESEMPIO DI PIANIFICAZIONE DI ESPERIENZA DIDATTICA, PP. 19-21) </a:t>
            </a:r>
            <a:r>
              <a:rPr lang="is-IS" dirty="0" smtClean="0"/>
              <a:t>E “INCONTRO DI SINTESI”</a:t>
            </a:r>
          </a:p>
          <a:p>
            <a:r>
              <a:rPr lang="is-IS" dirty="0" smtClean="0"/>
              <a:t>CRETELLA, “PROGETTARE E VALUTARE PER COMPETENZE” </a:t>
            </a:r>
            <a:r>
              <a:rPr lang="is-IS" dirty="0" smtClean="0">
                <a:solidFill>
                  <a:schemeClr val="accent1">
                    <a:lumMod val="75000"/>
                  </a:schemeClr>
                </a:solidFill>
              </a:rPr>
              <a:t>&gt; EXCURSUS STORICO, ESEMPI: DAI TRAGUARDI ALLA PRATICA DIDATTICA (SCRITTURA, FORMULARE PREVISIONI..) CON ANALISI DELLA STESSA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2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Questioni aperte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84310" y="2018581"/>
            <a:ext cx="10018713" cy="4364966"/>
          </a:xfrm>
        </p:spPr>
        <p:txBody>
          <a:bodyPr>
            <a:normAutofit fontScale="92500" lnSpcReduction="10000"/>
          </a:bodyPr>
          <a:lstStyle/>
          <a:p>
            <a:r>
              <a:rPr lang="it-IT" b="1" cap="all" dirty="0" smtClean="0">
                <a:solidFill>
                  <a:schemeClr val="accent1">
                    <a:lumMod val="75000"/>
                  </a:schemeClr>
                </a:solidFill>
              </a:rPr>
              <a:t>Coinvolgere le famiglie e i genitori (vincere l’indifferenza, prevenire i fraintendimenti)</a:t>
            </a:r>
          </a:p>
          <a:p>
            <a:r>
              <a:rPr lang="it-IT" b="1" cap="all" dirty="0" smtClean="0">
                <a:solidFill>
                  <a:schemeClr val="accent1">
                    <a:lumMod val="75000"/>
                  </a:schemeClr>
                </a:solidFill>
              </a:rPr>
              <a:t>Sistematizzare il compito autentico, senza banalizzarlo (es. metto due croci su una griglia e il mio lavoro è finito) o burocratizzarlo (es. basta riempire una scheda di progetto, poi i materiali che produco o allego sono scadenti, non pertinenti</a:t>
            </a:r>
            <a:r>
              <a:rPr lang="is-IS" b="1" cap="all" dirty="0" smtClean="0">
                <a:solidFill>
                  <a:schemeClr val="accent1">
                    <a:lumMod val="75000"/>
                  </a:schemeClr>
                </a:solidFill>
              </a:rPr>
              <a:t>…)</a:t>
            </a:r>
            <a:endParaRPr lang="it-IT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cap="all" dirty="0" smtClean="0">
                <a:solidFill>
                  <a:schemeClr val="accent1">
                    <a:lumMod val="75000"/>
                  </a:schemeClr>
                </a:solidFill>
              </a:rPr>
              <a:t>Funzionalità di un curricolo dei traguardi vs visibilità di un curricolo di competenze analitico (auto-referenza documentale prevarica l’efficacia didattica e </a:t>
            </a:r>
            <a:r>
              <a:rPr lang="it-IT" b="1" cap="all" smtClean="0">
                <a:solidFill>
                  <a:schemeClr val="accent1">
                    <a:lumMod val="75000"/>
                  </a:schemeClr>
                </a:solidFill>
              </a:rPr>
              <a:t>la COERENZA DELLA CERTIFICAZIONE)</a:t>
            </a:r>
            <a:endParaRPr lang="it-IT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cap="all" dirty="0" smtClean="0">
                <a:solidFill>
                  <a:schemeClr val="accent1">
                    <a:lumMod val="75000"/>
                  </a:schemeClr>
                </a:solidFill>
              </a:rPr>
              <a:t>Certificare le competenze lungo tutto l’arco degli studi: conservare i dati, trasmettere informazioni</a:t>
            </a:r>
            <a:endParaRPr lang="it-IT" b="1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22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63541" y="2652623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it-IT" sz="3100" dirty="0" smtClean="0">
                <a:solidFill>
                  <a:schemeClr val="accent1">
                    <a:lumMod val="75000"/>
                  </a:schemeClr>
                </a:solidFill>
              </a:rPr>
              <a:t>RINNOVO SOPRATTUTTO AI RESPONSABILI DEI COMPITI AUTENTICI, L’IMPORTANZA DELLA LETTURA DEI DOCUMENTI INDICATI, ANCHE IN VISTA DI UN INCONTRO DI FINE ANNO DEDICATO A UN MONITORAGGIO PUNTUALE DEGLI STESSI</a:t>
            </a:r>
            <a:br>
              <a:rPr lang="it-IT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dirty="0" smtClean="0"/>
              <a:t>GRAZIE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80808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43</TotalTime>
  <Words>316</Words>
  <Application>Microsoft Office PowerPoint</Application>
  <PresentationFormat>Personalizzato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Parallasse</vt:lpstr>
      <vt:lpstr>“Progettare e valutare per competenze”, USR Lombardia: formazione 25/11/16-16/12/16</vt:lpstr>
      <vt:lpstr>Per visionare i singoli interventi</vt:lpstr>
      <vt:lpstr>Documenti consigliati</vt:lpstr>
      <vt:lpstr>Questioni aperte</vt:lpstr>
      <vt:lpstr>RINNOVO SOPRATTUTTO AI RESPONSABILI DEI COMPITI AUTENTICI, L’IMPORTANZA DELLA LETTURA DEI DOCUMENTI INDICATI, ANCHE IN VISTA DI UN INCONTRO DI FINE ANNO DEDICATO A UN MONITORAGGIO PUNTUALE DEGLI STESSI  GRAZIE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Cavallaro</dc:creator>
  <cp:lastModifiedBy>Admin</cp:lastModifiedBy>
  <cp:revision>6</cp:revision>
  <dcterms:created xsi:type="dcterms:W3CDTF">2017-02-27T23:22:38Z</dcterms:created>
  <dcterms:modified xsi:type="dcterms:W3CDTF">2017-03-05T13:59:55Z</dcterms:modified>
</cp:coreProperties>
</file>